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7269" autoAdjust="0"/>
    <p:restoredTop sz="94660"/>
  </p:normalViewPr>
  <p:slideViewPr>
    <p:cSldViewPr>
      <p:cViewPr varScale="1">
        <p:scale>
          <a:sx n="77" d="100"/>
          <a:sy n="77" d="100"/>
        </p:scale>
        <p:origin x="-192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3" Type="http://schemas.openxmlformats.org/officeDocument/2006/relationships/printerSettings" Target="printerSettings/printerSettings1.bin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BC941C-44DF-494E-8F76-CD9208C7701F}" type="datetimeFigureOut">
              <a:rPr lang="en-US" smtClean="0"/>
              <a:t>1/27/14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F74CF0-2534-4BF3-A5E6-FBC13BB867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5464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6938A-CC1C-46E6-848D-B3834D550F03}" type="datetimeFigureOut">
              <a:rPr lang="en-US" smtClean="0"/>
              <a:pPr/>
              <a:t>1/27/14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96FB8-C281-4954-B48A-FC27531820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6938A-CC1C-46E6-848D-B3834D550F03}" type="datetimeFigureOut">
              <a:rPr lang="en-US" smtClean="0"/>
              <a:pPr/>
              <a:t>1/27/14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96FB8-C281-4954-B48A-FC27531820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6938A-CC1C-46E6-848D-B3834D550F03}" type="datetimeFigureOut">
              <a:rPr lang="en-US" smtClean="0"/>
              <a:pPr/>
              <a:t>1/27/14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96FB8-C281-4954-B48A-FC27531820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6938A-CC1C-46E6-848D-B3834D550F03}" type="datetimeFigureOut">
              <a:rPr lang="en-US" smtClean="0"/>
              <a:pPr/>
              <a:t>1/27/14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96FB8-C281-4954-B48A-FC27531820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6938A-CC1C-46E6-848D-B3834D550F03}" type="datetimeFigureOut">
              <a:rPr lang="en-US" smtClean="0"/>
              <a:pPr/>
              <a:t>1/27/14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96FB8-C281-4954-B48A-FC27531820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6938A-CC1C-46E6-848D-B3834D550F03}" type="datetimeFigureOut">
              <a:rPr lang="en-US" smtClean="0"/>
              <a:pPr/>
              <a:t>1/27/14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96FB8-C281-4954-B48A-FC27531820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6938A-CC1C-46E6-848D-B3834D550F03}" type="datetimeFigureOut">
              <a:rPr lang="en-US" smtClean="0"/>
              <a:pPr/>
              <a:t>1/27/14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96FB8-C281-4954-B48A-FC27531820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6938A-CC1C-46E6-848D-B3834D550F03}" type="datetimeFigureOut">
              <a:rPr lang="en-US" smtClean="0"/>
              <a:pPr/>
              <a:t>1/27/14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96FB8-C281-4954-B48A-FC27531820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6938A-CC1C-46E6-848D-B3834D550F03}" type="datetimeFigureOut">
              <a:rPr lang="en-US" smtClean="0"/>
              <a:pPr/>
              <a:t>1/27/14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96FB8-C281-4954-B48A-FC27531820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6938A-CC1C-46E6-848D-B3834D550F03}" type="datetimeFigureOut">
              <a:rPr lang="en-US" smtClean="0"/>
              <a:pPr/>
              <a:t>1/27/14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96FB8-C281-4954-B48A-FC27531820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6938A-CC1C-46E6-848D-B3834D550F03}" type="datetimeFigureOut">
              <a:rPr lang="en-US" smtClean="0"/>
              <a:pPr/>
              <a:t>1/27/14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96FB8-C281-4954-B48A-FC27531820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46938A-CC1C-46E6-848D-B3834D550F03}" type="datetimeFigureOut">
              <a:rPr lang="en-US" smtClean="0"/>
              <a:pPr/>
              <a:t>1/27/14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A96FB8-C281-4954-B48A-FC275318200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0" y="6211669"/>
            <a:ext cx="2971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</a:rPr>
              <a:t>Pursuit</a:t>
            </a:r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2010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4" name="Picture 3" descr="recent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28700" y="0"/>
            <a:ext cx="8115300" cy="6083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0" y="6211669"/>
            <a:ext cx="2971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</a:rPr>
              <a:t>Cleo</a:t>
            </a:r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2009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5" name="Picture 4" descr="recent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28700" y="0"/>
            <a:ext cx="8115300" cy="6083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0" y="6211669"/>
            <a:ext cx="2971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</a:rPr>
              <a:t>One of These Days</a:t>
            </a:r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2009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5" name="Picture 4" descr="recent0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28700" y="0"/>
            <a:ext cx="8115300" cy="6083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0" y="6211669"/>
            <a:ext cx="2971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</a:rPr>
              <a:t>Between the Lines</a:t>
            </a:r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2009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5" name="Picture 4" descr="recent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28700" y="0"/>
            <a:ext cx="8115300" cy="6045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0" y="6211669"/>
            <a:ext cx="2971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</a:rPr>
              <a:t>Strange Event</a:t>
            </a:r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2009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5" name="Picture 4" descr="recent0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54100" y="0"/>
            <a:ext cx="8089900" cy="6108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0" y="6211669"/>
            <a:ext cx="2971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</a:rPr>
              <a:t>Farther Between</a:t>
            </a:r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2009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5" name="Picture 4" descr="recent0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16000" y="0"/>
            <a:ext cx="8128000" cy="6083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0" y="6211669"/>
            <a:ext cx="2971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</a:rPr>
              <a:t>Under A Night Sky</a:t>
            </a:r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2009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5" name="Picture 4" descr="recent0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28700" y="0"/>
            <a:ext cx="8115300" cy="6045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recent0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28700" y="0"/>
            <a:ext cx="8115300" cy="60706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6211669"/>
            <a:ext cx="2971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</a:rPr>
              <a:t>Underfoot and Overhead</a:t>
            </a:r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2009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0" y="6211669"/>
            <a:ext cx="2971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</a:rPr>
              <a:t>Happen</a:t>
            </a:r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2009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5" name="Picture 4" descr="recent0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30300" y="0"/>
            <a:ext cx="8013700" cy="6083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0" y="6211669"/>
            <a:ext cx="2971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</a:rPr>
              <a:t>By A Thread</a:t>
            </a:r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2009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5" name="Picture 4" descr="recent0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28700" y="0"/>
            <a:ext cx="8115300" cy="6083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</TotalTime>
  <Words>34</Words>
  <Application>Microsoft Macintosh PowerPoint</Application>
  <PresentationFormat>On-screen Show (4:3)</PresentationFormat>
  <Paragraphs>20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Mary's Computer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Mary</dc:creator>
  <cp:lastModifiedBy>Ruth  Dusseault</cp:lastModifiedBy>
  <cp:revision>17</cp:revision>
  <dcterms:created xsi:type="dcterms:W3CDTF">2011-01-09T06:06:38Z</dcterms:created>
  <dcterms:modified xsi:type="dcterms:W3CDTF">2014-01-27T17:32:46Z</dcterms:modified>
</cp:coreProperties>
</file>